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76" autoAdjust="0"/>
  </p:normalViewPr>
  <p:slideViewPr>
    <p:cSldViewPr>
      <p:cViewPr>
        <p:scale>
          <a:sx n="100" d="100"/>
          <a:sy n="100" d="100"/>
        </p:scale>
        <p:origin x="-11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9"/>
          <p:cNvSpPr>
            <a:spLocks/>
          </p:cNvSpPr>
          <p:nvPr userDrawn="1"/>
        </p:nvSpPr>
        <p:spPr bwMode="auto">
          <a:xfrm flipH="1">
            <a:off x="1143000" y="-762000"/>
            <a:ext cx="8001000" cy="25908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 flipH="1">
            <a:off x="1600200" y="-762000"/>
            <a:ext cx="7543800" cy="24384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0" y="5943600"/>
            <a:ext cx="9154274" cy="1066800"/>
          </a:xfrm>
          <a:custGeom>
            <a:avLst/>
            <a:gdLst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9144000 w 9144000"/>
              <a:gd name="connsiteY2" fmla="*/ 3581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4800600 w 9144000"/>
              <a:gd name="connsiteY2" fmla="*/ 18288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4800600 w 9144000"/>
              <a:gd name="connsiteY2" fmla="*/ 18288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4800600 w 9144000"/>
              <a:gd name="connsiteY2" fmla="*/ 18288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1905000"/>
              <a:gd name="connsiteX1" fmla="*/ 9144000 w 9144000"/>
              <a:gd name="connsiteY1" fmla="*/ 0 h 1905000"/>
              <a:gd name="connsiteX2" fmla="*/ 0 w 9144000"/>
              <a:gd name="connsiteY2" fmla="*/ 1905000 h 1905000"/>
              <a:gd name="connsiteX3" fmla="*/ 0 w 9144000"/>
              <a:gd name="connsiteY3" fmla="*/ 0 h 1905000"/>
              <a:gd name="connsiteX0" fmla="*/ 0 w 9144000"/>
              <a:gd name="connsiteY0" fmla="*/ 0 h 1905000"/>
              <a:gd name="connsiteX1" fmla="*/ 9144000 w 9144000"/>
              <a:gd name="connsiteY1" fmla="*/ 0 h 1905000"/>
              <a:gd name="connsiteX2" fmla="*/ 0 w 9144000"/>
              <a:gd name="connsiteY2" fmla="*/ 1905000 h 1905000"/>
              <a:gd name="connsiteX3" fmla="*/ 0 w 9144000"/>
              <a:gd name="connsiteY3" fmla="*/ 0 h 1905000"/>
              <a:gd name="connsiteX0" fmla="*/ 0 w 9144000"/>
              <a:gd name="connsiteY0" fmla="*/ 0 h 2349500"/>
              <a:gd name="connsiteX1" fmla="*/ 9144000 w 9144000"/>
              <a:gd name="connsiteY1" fmla="*/ 0 h 2349500"/>
              <a:gd name="connsiteX2" fmla="*/ 0 w 9144000"/>
              <a:gd name="connsiteY2" fmla="*/ 1905000 h 2349500"/>
              <a:gd name="connsiteX3" fmla="*/ 0 w 9144000"/>
              <a:gd name="connsiteY3" fmla="*/ 0 h 2349500"/>
              <a:gd name="connsiteX0" fmla="*/ 0 w 9144000"/>
              <a:gd name="connsiteY0" fmla="*/ 0 h 2349500"/>
              <a:gd name="connsiteX1" fmla="*/ 9144000 w 9144000"/>
              <a:gd name="connsiteY1" fmla="*/ 0 h 2349500"/>
              <a:gd name="connsiteX2" fmla="*/ 0 w 9144000"/>
              <a:gd name="connsiteY2" fmla="*/ 1905000 h 2349500"/>
              <a:gd name="connsiteX3" fmla="*/ 0 w 9144000"/>
              <a:gd name="connsiteY3" fmla="*/ 0 h 2349500"/>
              <a:gd name="connsiteX0" fmla="*/ 0 w 9144000"/>
              <a:gd name="connsiteY0" fmla="*/ 1 h 2349501"/>
              <a:gd name="connsiteX1" fmla="*/ 9144000 w 9144000"/>
              <a:gd name="connsiteY1" fmla="*/ 1 h 2349501"/>
              <a:gd name="connsiteX2" fmla="*/ 0 w 9144000"/>
              <a:gd name="connsiteY2" fmla="*/ 1905001 h 2349501"/>
              <a:gd name="connsiteX3" fmla="*/ 0 w 9144000"/>
              <a:gd name="connsiteY3" fmla="*/ 1 h 2349501"/>
              <a:gd name="connsiteX0" fmla="*/ 0 w 9144000"/>
              <a:gd name="connsiteY0" fmla="*/ 671286 h 3020786"/>
              <a:gd name="connsiteX1" fmla="*/ 9144000 w 9144000"/>
              <a:gd name="connsiteY1" fmla="*/ 671286 h 3020786"/>
              <a:gd name="connsiteX2" fmla="*/ 0 w 9144000"/>
              <a:gd name="connsiteY2" fmla="*/ 1905001 h 3020786"/>
              <a:gd name="connsiteX3" fmla="*/ 0 w 9144000"/>
              <a:gd name="connsiteY3" fmla="*/ 671286 h 3020786"/>
              <a:gd name="connsiteX0" fmla="*/ 0 w 9144000"/>
              <a:gd name="connsiteY0" fmla="*/ -1 h 2349499"/>
              <a:gd name="connsiteX1" fmla="*/ 9144000 w 9144000"/>
              <a:gd name="connsiteY1" fmla="*/ -1 h 2349499"/>
              <a:gd name="connsiteX2" fmla="*/ 0 w 9144000"/>
              <a:gd name="connsiteY2" fmla="*/ 1233714 h 2349499"/>
              <a:gd name="connsiteX3" fmla="*/ 0 w 9144000"/>
              <a:gd name="connsiteY3" fmla="*/ -1 h 2349499"/>
              <a:gd name="connsiteX0" fmla="*/ 0 w 9144000"/>
              <a:gd name="connsiteY0" fmla="*/ 0 h 2349500"/>
              <a:gd name="connsiteX1" fmla="*/ 9144000 w 9144000"/>
              <a:gd name="connsiteY1" fmla="*/ 0 h 2349500"/>
              <a:gd name="connsiteX2" fmla="*/ 0 w 9144000"/>
              <a:gd name="connsiteY2" fmla="*/ 1233715 h 2349500"/>
              <a:gd name="connsiteX3" fmla="*/ 0 w 9144000"/>
              <a:gd name="connsiteY3" fmla="*/ 0 h 2349500"/>
              <a:gd name="connsiteX0" fmla="*/ 0 w 9144000"/>
              <a:gd name="connsiteY0" fmla="*/ 0 h 2181679"/>
              <a:gd name="connsiteX1" fmla="*/ 9144000 w 9144000"/>
              <a:gd name="connsiteY1" fmla="*/ 0 h 2181679"/>
              <a:gd name="connsiteX2" fmla="*/ 0 w 9144000"/>
              <a:gd name="connsiteY2" fmla="*/ 1233715 h 2181679"/>
              <a:gd name="connsiteX3" fmla="*/ 0 w 9144000"/>
              <a:gd name="connsiteY3" fmla="*/ 0 h 2181679"/>
              <a:gd name="connsiteX0" fmla="*/ 0 w 9144000"/>
              <a:gd name="connsiteY0" fmla="*/ 0 h 2237619"/>
              <a:gd name="connsiteX1" fmla="*/ 9144000 w 9144000"/>
              <a:gd name="connsiteY1" fmla="*/ 0 h 2237619"/>
              <a:gd name="connsiteX2" fmla="*/ 0 w 9144000"/>
              <a:gd name="connsiteY2" fmla="*/ 1233715 h 2237619"/>
              <a:gd name="connsiteX3" fmla="*/ 0 w 9144000"/>
              <a:gd name="connsiteY3" fmla="*/ 0 h 2237619"/>
              <a:gd name="connsiteX0" fmla="*/ 0 w 10439400"/>
              <a:gd name="connsiteY0" fmla="*/ 0 h 1432615"/>
              <a:gd name="connsiteX1" fmla="*/ 9144000 w 10439400"/>
              <a:gd name="connsiteY1" fmla="*/ 0 h 1432615"/>
              <a:gd name="connsiteX2" fmla="*/ 7772400 w 10439400"/>
              <a:gd name="connsiteY2" fmla="*/ 1193397 h 1432615"/>
              <a:gd name="connsiteX3" fmla="*/ 0 w 10439400"/>
              <a:gd name="connsiteY3" fmla="*/ 1233715 h 1432615"/>
              <a:gd name="connsiteX4" fmla="*/ 0 w 10439400"/>
              <a:gd name="connsiteY4" fmla="*/ 0 h 1432615"/>
              <a:gd name="connsiteX0" fmla="*/ 0 w 10668000"/>
              <a:gd name="connsiteY0" fmla="*/ 0 h 1846539"/>
              <a:gd name="connsiteX1" fmla="*/ 9144000 w 10668000"/>
              <a:gd name="connsiteY1" fmla="*/ 0 h 1846539"/>
              <a:gd name="connsiteX2" fmla="*/ 9144000 w 10668000"/>
              <a:gd name="connsiteY2" fmla="*/ 1640920 h 1846539"/>
              <a:gd name="connsiteX3" fmla="*/ 0 w 10668000"/>
              <a:gd name="connsiteY3" fmla="*/ 1233715 h 1846539"/>
              <a:gd name="connsiteX4" fmla="*/ 0 w 10668000"/>
              <a:gd name="connsiteY4" fmla="*/ 0 h 1846539"/>
              <a:gd name="connsiteX0" fmla="*/ 0 w 10668000"/>
              <a:gd name="connsiteY0" fmla="*/ 234984 h 2081523"/>
              <a:gd name="connsiteX1" fmla="*/ 9144000 w 10668000"/>
              <a:gd name="connsiteY1" fmla="*/ 234984 h 2081523"/>
              <a:gd name="connsiteX2" fmla="*/ 9144000 w 10668000"/>
              <a:gd name="connsiteY2" fmla="*/ 1875904 h 2081523"/>
              <a:gd name="connsiteX3" fmla="*/ 0 w 10668000"/>
              <a:gd name="connsiteY3" fmla="*/ 1468699 h 2081523"/>
              <a:gd name="connsiteX4" fmla="*/ 0 w 10668000"/>
              <a:gd name="connsiteY4" fmla="*/ 234984 h 2081523"/>
              <a:gd name="connsiteX0" fmla="*/ 0 w 9144000"/>
              <a:gd name="connsiteY0" fmla="*/ 234983 h 2081522"/>
              <a:gd name="connsiteX1" fmla="*/ 9144000 w 9144000"/>
              <a:gd name="connsiteY1" fmla="*/ 234983 h 2081522"/>
              <a:gd name="connsiteX2" fmla="*/ 9144000 w 9144000"/>
              <a:gd name="connsiteY2" fmla="*/ 1875903 h 2081522"/>
              <a:gd name="connsiteX3" fmla="*/ 0 w 9144000"/>
              <a:gd name="connsiteY3" fmla="*/ 1468698 h 2081522"/>
              <a:gd name="connsiteX4" fmla="*/ 0 w 9144000"/>
              <a:gd name="connsiteY4" fmla="*/ 234983 h 2081522"/>
              <a:gd name="connsiteX0" fmla="*/ 0 w 9144000"/>
              <a:gd name="connsiteY0" fmla="*/ 730583 h 2577122"/>
              <a:gd name="connsiteX1" fmla="*/ 4940300 w 9144000"/>
              <a:gd name="connsiteY1" fmla="*/ 0 h 2577122"/>
              <a:gd name="connsiteX2" fmla="*/ 9144000 w 9144000"/>
              <a:gd name="connsiteY2" fmla="*/ 730583 h 2577122"/>
              <a:gd name="connsiteX3" fmla="*/ 9144000 w 9144000"/>
              <a:gd name="connsiteY3" fmla="*/ 2371503 h 2577122"/>
              <a:gd name="connsiteX4" fmla="*/ 0 w 9144000"/>
              <a:gd name="connsiteY4" fmla="*/ 1964298 h 2577122"/>
              <a:gd name="connsiteX5" fmla="*/ 0 w 9144000"/>
              <a:gd name="connsiteY5" fmla="*/ 730583 h 2577122"/>
              <a:gd name="connsiteX0" fmla="*/ 0 w 9144000"/>
              <a:gd name="connsiteY0" fmla="*/ 730583 h 2163196"/>
              <a:gd name="connsiteX1" fmla="*/ 4940300 w 9144000"/>
              <a:gd name="connsiteY1" fmla="*/ 0 h 2163196"/>
              <a:gd name="connsiteX2" fmla="*/ 9144000 w 9144000"/>
              <a:gd name="connsiteY2" fmla="*/ 730583 h 2163196"/>
              <a:gd name="connsiteX3" fmla="*/ 9144000 w 9144000"/>
              <a:gd name="connsiteY3" fmla="*/ 1598367 h 2163196"/>
              <a:gd name="connsiteX4" fmla="*/ 0 w 9144000"/>
              <a:gd name="connsiteY4" fmla="*/ 1964298 h 2163196"/>
              <a:gd name="connsiteX5" fmla="*/ 0 w 9144000"/>
              <a:gd name="connsiteY5" fmla="*/ 730583 h 2163196"/>
              <a:gd name="connsiteX0" fmla="*/ 0 w 9144000"/>
              <a:gd name="connsiteY0" fmla="*/ 913051 h 2345664"/>
              <a:gd name="connsiteX1" fmla="*/ 4940300 w 9144000"/>
              <a:gd name="connsiteY1" fmla="*/ 182468 h 2345664"/>
              <a:gd name="connsiteX2" fmla="*/ 9144000 w 9144000"/>
              <a:gd name="connsiteY2" fmla="*/ 296129 h 2345664"/>
              <a:gd name="connsiteX3" fmla="*/ 9144000 w 9144000"/>
              <a:gd name="connsiteY3" fmla="*/ 1780835 h 2345664"/>
              <a:gd name="connsiteX4" fmla="*/ 0 w 9144000"/>
              <a:gd name="connsiteY4" fmla="*/ 2146766 h 2345664"/>
              <a:gd name="connsiteX5" fmla="*/ 0 w 9144000"/>
              <a:gd name="connsiteY5" fmla="*/ 913051 h 2345664"/>
              <a:gd name="connsiteX0" fmla="*/ 0 w 9144000"/>
              <a:gd name="connsiteY0" fmla="*/ 833404 h 2266017"/>
              <a:gd name="connsiteX1" fmla="*/ 4940300 w 9144000"/>
              <a:gd name="connsiteY1" fmla="*/ 102821 h 2266017"/>
              <a:gd name="connsiteX2" fmla="*/ 9144000 w 9144000"/>
              <a:gd name="connsiteY2" fmla="*/ 216482 h 2266017"/>
              <a:gd name="connsiteX3" fmla="*/ 9144000 w 9144000"/>
              <a:gd name="connsiteY3" fmla="*/ 1701188 h 2266017"/>
              <a:gd name="connsiteX4" fmla="*/ 0 w 9144000"/>
              <a:gd name="connsiteY4" fmla="*/ 2067119 h 2266017"/>
              <a:gd name="connsiteX5" fmla="*/ 0 w 9144000"/>
              <a:gd name="connsiteY5" fmla="*/ 833404 h 2266017"/>
              <a:gd name="connsiteX0" fmla="*/ 0 w 9144000"/>
              <a:gd name="connsiteY0" fmla="*/ 832082 h 2264695"/>
              <a:gd name="connsiteX1" fmla="*/ 3568700 w 9144000"/>
              <a:gd name="connsiteY1" fmla="*/ 102821 h 2264695"/>
              <a:gd name="connsiteX2" fmla="*/ 9144000 w 9144000"/>
              <a:gd name="connsiteY2" fmla="*/ 215160 h 2264695"/>
              <a:gd name="connsiteX3" fmla="*/ 9144000 w 9144000"/>
              <a:gd name="connsiteY3" fmla="*/ 1699866 h 2264695"/>
              <a:gd name="connsiteX4" fmla="*/ 0 w 9144000"/>
              <a:gd name="connsiteY4" fmla="*/ 2065797 h 2264695"/>
              <a:gd name="connsiteX5" fmla="*/ 0 w 9144000"/>
              <a:gd name="connsiteY5" fmla="*/ 832082 h 2264695"/>
              <a:gd name="connsiteX0" fmla="*/ 0 w 9144000"/>
              <a:gd name="connsiteY0" fmla="*/ 832082 h 2264695"/>
              <a:gd name="connsiteX1" fmla="*/ 3568700 w 9144000"/>
              <a:gd name="connsiteY1" fmla="*/ 102821 h 2264695"/>
              <a:gd name="connsiteX2" fmla="*/ 9144000 w 9144000"/>
              <a:gd name="connsiteY2" fmla="*/ 215160 h 2264695"/>
              <a:gd name="connsiteX3" fmla="*/ 9144000 w 9144000"/>
              <a:gd name="connsiteY3" fmla="*/ 1699866 h 2264695"/>
              <a:gd name="connsiteX4" fmla="*/ 0 w 9144000"/>
              <a:gd name="connsiteY4" fmla="*/ 2065797 h 2264695"/>
              <a:gd name="connsiteX5" fmla="*/ 0 w 9144000"/>
              <a:gd name="connsiteY5" fmla="*/ 832082 h 2264695"/>
              <a:gd name="connsiteX0" fmla="*/ 0 w 9144000"/>
              <a:gd name="connsiteY0" fmla="*/ 832082 h 2264695"/>
              <a:gd name="connsiteX1" fmla="*/ 3568700 w 9144000"/>
              <a:gd name="connsiteY1" fmla="*/ 102821 h 2264695"/>
              <a:gd name="connsiteX2" fmla="*/ 9144000 w 9144000"/>
              <a:gd name="connsiteY2" fmla="*/ 215160 h 2264695"/>
              <a:gd name="connsiteX3" fmla="*/ 9144000 w 9144000"/>
              <a:gd name="connsiteY3" fmla="*/ 1699866 h 2264695"/>
              <a:gd name="connsiteX4" fmla="*/ 0 w 9144000"/>
              <a:gd name="connsiteY4" fmla="*/ 2065797 h 2264695"/>
              <a:gd name="connsiteX5" fmla="*/ 0 w 9144000"/>
              <a:gd name="connsiteY5" fmla="*/ 832082 h 2264695"/>
              <a:gd name="connsiteX0" fmla="*/ 0 w 9144000"/>
              <a:gd name="connsiteY0" fmla="*/ 761553 h 2194166"/>
              <a:gd name="connsiteX1" fmla="*/ 9144000 w 9144000"/>
              <a:gd name="connsiteY1" fmla="*/ 144631 h 2194166"/>
              <a:gd name="connsiteX2" fmla="*/ 9144000 w 9144000"/>
              <a:gd name="connsiteY2" fmla="*/ 1629337 h 2194166"/>
              <a:gd name="connsiteX3" fmla="*/ 0 w 9144000"/>
              <a:gd name="connsiteY3" fmla="*/ 1995268 h 2194166"/>
              <a:gd name="connsiteX4" fmla="*/ 0 w 9144000"/>
              <a:gd name="connsiteY4" fmla="*/ 761553 h 2194166"/>
              <a:gd name="connsiteX0" fmla="*/ 0 w 9144000"/>
              <a:gd name="connsiteY0" fmla="*/ 761553 h 2442422"/>
              <a:gd name="connsiteX1" fmla="*/ 9144000 w 9144000"/>
              <a:gd name="connsiteY1" fmla="*/ 144631 h 2442422"/>
              <a:gd name="connsiteX2" fmla="*/ 9144000 w 9144000"/>
              <a:gd name="connsiteY2" fmla="*/ 1629337 h 2442422"/>
              <a:gd name="connsiteX3" fmla="*/ 0 w 9144000"/>
              <a:gd name="connsiteY3" fmla="*/ 1995268 h 2442422"/>
              <a:gd name="connsiteX4" fmla="*/ 0 w 9144000"/>
              <a:gd name="connsiteY4" fmla="*/ 761553 h 2442422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579108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579110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579110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879895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54274"/>
              <a:gd name="connsiteY0" fmla="*/ 1711324 h 3392193"/>
              <a:gd name="connsiteX1" fmla="*/ 9144000 w 9154274"/>
              <a:gd name="connsiteY1" fmla="*/ 1094402 h 3392193"/>
              <a:gd name="connsiteX2" fmla="*/ 9154274 w 9154274"/>
              <a:gd name="connsiteY2" fmla="*/ 2961568 h 3392193"/>
              <a:gd name="connsiteX3" fmla="*/ 0 w 9154274"/>
              <a:gd name="connsiteY3" fmla="*/ 2945039 h 3392193"/>
              <a:gd name="connsiteX4" fmla="*/ 0 w 9154274"/>
              <a:gd name="connsiteY4" fmla="*/ 1711324 h 3392193"/>
              <a:gd name="connsiteX0" fmla="*/ 0 w 9154274"/>
              <a:gd name="connsiteY0" fmla="*/ 1711324 h 3392193"/>
              <a:gd name="connsiteX1" fmla="*/ 9144000 w 9154274"/>
              <a:gd name="connsiteY1" fmla="*/ 1094402 h 3392193"/>
              <a:gd name="connsiteX2" fmla="*/ 9154274 w 9154274"/>
              <a:gd name="connsiteY2" fmla="*/ 3010571 h 3392193"/>
              <a:gd name="connsiteX3" fmla="*/ 0 w 9154274"/>
              <a:gd name="connsiteY3" fmla="*/ 2945039 h 3392193"/>
              <a:gd name="connsiteX4" fmla="*/ 0 w 9154274"/>
              <a:gd name="connsiteY4" fmla="*/ 1711324 h 339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4274" h="3392193">
                <a:moveTo>
                  <a:pt x="0" y="1711324"/>
                </a:moveTo>
                <a:cubicBezTo>
                  <a:pt x="513708" y="3392193"/>
                  <a:pt x="5445303" y="0"/>
                  <a:pt x="9144000" y="1094402"/>
                </a:cubicBezTo>
                <a:cubicBezTo>
                  <a:pt x="9147425" y="1716791"/>
                  <a:pt x="9150849" y="2388182"/>
                  <a:pt x="9154274" y="3010571"/>
                </a:cubicBezTo>
                <a:lnTo>
                  <a:pt x="0" y="2945039"/>
                </a:lnTo>
                <a:lnTo>
                  <a:pt x="0" y="1711324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9"/>
          <p:cNvSpPr>
            <a:spLocks/>
          </p:cNvSpPr>
          <p:nvPr userDrawn="1"/>
        </p:nvSpPr>
        <p:spPr bwMode="auto">
          <a:xfrm flipV="1">
            <a:off x="0" y="3048000"/>
            <a:ext cx="8839200" cy="34290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8"/>
          <p:cNvSpPr>
            <a:spLocks/>
          </p:cNvSpPr>
          <p:nvPr userDrawn="1"/>
        </p:nvSpPr>
        <p:spPr bwMode="auto">
          <a:xfrm flipV="1">
            <a:off x="-1" y="3021106"/>
            <a:ext cx="8334103" cy="3227294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alpha val="54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2571744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860" y="4071942"/>
            <a:ext cx="6400800" cy="642942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5943600"/>
            <a:ext cx="9154274" cy="1066800"/>
          </a:xfrm>
          <a:custGeom>
            <a:avLst/>
            <a:gdLst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9144000 w 9144000"/>
              <a:gd name="connsiteY2" fmla="*/ 3581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4800600 w 9144000"/>
              <a:gd name="connsiteY2" fmla="*/ 18288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4800600 w 9144000"/>
              <a:gd name="connsiteY2" fmla="*/ 18288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4800600 w 9144000"/>
              <a:gd name="connsiteY2" fmla="*/ 18288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2971800 w 9144000"/>
              <a:gd name="connsiteY2" fmla="*/ 914400 h 3581400"/>
              <a:gd name="connsiteX3" fmla="*/ 0 w 9144000"/>
              <a:gd name="connsiteY3" fmla="*/ 3581400 h 3581400"/>
              <a:gd name="connsiteX4" fmla="*/ 0 w 9144000"/>
              <a:gd name="connsiteY4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3581400"/>
              <a:gd name="connsiteX1" fmla="*/ 9144000 w 9144000"/>
              <a:gd name="connsiteY1" fmla="*/ 0 h 3581400"/>
              <a:gd name="connsiteX2" fmla="*/ 0 w 9144000"/>
              <a:gd name="connsiteY2" fmla="*/ 3581400 h 3581400"/>
              <a:gd name="connsiteX3" fmla="*/ 0 w 9144000"/>
              <a:gd name="connsiteY3" fmla="*/ 0 h 3581400"/>
              <a:gd name="connsiteX0" fmla="*/ 0 w 9144000"/>
              <a:gd name="connsiteY0" fmla="*/ 0 h 1905000"/>
              <a:gd name="connsiteX1" fmla="*/ 9144000 w 9144000"/>
              <a:gd name="connsiteY1" fmla="*/ 0 h 1905000"/>
              <a:gd name="connsiteX2" fmla="*/ 0 w 9144000"/>
              <a:gd name="connsiteY2" fmla="*/ 1905000 h 1905000"/>
              <a:gd name="connsiteX3" fmla="*/ 0 w 9144000"/>
              <a:gd name="connsiteY3" fmla="*/ 0 h 1905000"/>
              <a:gd name="connsiteX0" fmla="*/ 0 w 9144000"/>
              <a:gd name="connsiteY0" fmla="*/ 0 h 1905000"/>
              <a:gd name="connsiteX1" fmla="*/ 9144000 w 9144000"/>
              <a:gd name="connsiteY1" fmla="*/ 0 h 1905000"/>
              <a:gd name="connsiteX2" fmla="*/ 0 w 9144000"/>
              <a:gd name="connsiteY2" fmla="*/ 1905000 h 1905000"/>
              <a:gd name="connsiteX3" fmla="*/ 0 w 9144000"/>
              <a:gd name="connsiteY3" fmla="*/ 0 h 1905000"/>
              <a:gd name="connsiteX0" fmla="*/ 0 w 9144000"/>
              <a:gd name="connsiteY0" fmla="*/ 0 h 2349500"/>
              <a:gd name="connsiteX1" fmla="*/ 9144000 w 9144000"/>
              <a:gd name="connsiteY1" fmla="*/ 0 h 2349500"/>
              <a:gd name="connsiteX2" fmla="*/ 0 w 9144000"/>
              <a:gd name="connsiteY2" fmla="*/ 1905000 h 2349500"/>
              <a:gd name="connsiteX3" fmla="*/ 0 w 9144000"/>
              <a:gd name="connsiteY3" fmla="*/ 0 h 2349500"/>
              <a:gd name="connsiteX0" fmla="*/ 0 w 9144000"/>
              <a:gd name="connsiteY0" fmla="*/ 0 h 2349500"/>
              <a:gd name="connsiteX1" fmla="*/ 9144000 w 9144000"/>
              <a:gd name="connsiteY1" fmla="*/ 0 h 2349500"/>
              <a:gd name="connsiteX2" fmla="*/ 0 w 9144000"/>
              <a:gd name="connsiteY2" fmla="*/ 1905000 h 2349500"/>
              <a:gd name="connsiteX3" fmla="*/ 0 w 9144000"/>
              <a:gd name="connsiteY3" fmla="*/ 0 h 2349500"/>
              <a:gd name="connsiteX0" fmla="*/ 0 w 9144000"/>
              <a:gd name="connsiteY0" fmla="*/ 1 h 2349501"/>
              <a:gd name="connsiteX1" fmla="*/ 9144000 w 9144000"/>
              <a:gd name="connsiteY1" fmla="*/ 1 h 2349501"/>
              <a:gd name="connsiteX2" fmla="*/ 0 w 9144000"/>
              <a:gd name="connsiteY2" fmla="*/ 1905001 h 2349501"/>
              <a:gd name="connsiteX3" fmla="*/ 0 w 9144000"/>
              <a:gd name="connsiteY3" fmla="*/ 1 h 2349501"/>
              <a:gd name="connsiteX0" fmla="*/ 0 w 9144000"/>
              <a:gd name="connsiteY0" fmla="*/ 671286 h 3020786"/>
              <a:gd name="connsiteX1" fmla="*/ 9144000 w 9144000"/>
              <a:gd name="connsiteY1" fmla="*/ 671286 h 3020786"/>
              <a:gd name="connsiteX2" fmla="*/ 0 w 9144000"/>
              <a:gd name="connsiteY2" fmla="*/ 1905001 h 3020786"/>
              <a:gd name="connsiteX3" fmla="*/ 0 w 9144000"/>
              <a:gd name="connsiteY3" fmla="*/ 671286 h 3020786"/>
              <a:gd name="connsiteX0" fmla="*/ 0 w 9144000"/>
              <a:gd name="connsiteY0" fmla="*/ -1 h 2349499"/>
              <a:gd name="connsiteX1" fmla="*/ 9144000 w 9144000"/>
              <a:gd name="connsiteY1" fmla="*/ -1 h 2349499"/>
              <a:gd name="connsiteX2" fmla="*/ 0 w 9144000"/>
              <a:gd name="connsiteY2" fmla="*/ 1233714 h 2349499"/>
              <a:gd name="connsiteX3" fmla="*/ 0 w 9144000"/>
              <a:gd name="connsiteY3" fmla="*/ -1 h 2349499"/>
              <a:gd name="connsiteX0" fmla="*/ 0 w 9144000"/>
              <a:gd name="connsiteY0" fmla="*/ 0 h 2349500"/>
              <a:gd name="connsiteX1" fmla="*/ 9144000 w 9144000"/>
              <a:gd name="connsiteY1" fmla="*/ 0 h 2349500"/>
              <a:gd name="connsiteX2" fmla="*/ 0 w 9144000"/>
              <a:gd name="connsiteY2" fmla="*/ 1233715 h 2349500"/>
              <a:gd name="connsiteX3" fmla="*/ 0 w 9144000"/>
              <a:gd name="connsiteY3" fmla="*/ 0 h 2349500"/>
              <a:gd name="connsiteX0" fmla="*/ 0 w 9144000"/>
              <a:gd name="connsiteY0" fmla="*/ 0 h 2181679"/>
              <a:gd name="connsiteX1" fmla="*/ 9144000 w 9144000"/>
              <a:gd name="connsiteY1" fmla="*/ 0 h 2181679"/>
              <a:gd name="connsiteX2" fmla="*/ 0 w 9144000"/>
              <a:gd name="connsiteY2" fmla="*/ 1233715 h 2181679"/>
              <a:gd name="connsiteX3" fmla="*/ 0 w 9144000"/>
              <a:gd name="connsiteY3" fmla="*/ 0 h 2181679"/>
              <a:gd name="connsiteX0" fmla="*/ 0 w 9144000"/>
              <a:gd name="connsiteY0" fmla="*/ 0 h 2237619"/>
              <a:gd name="connsiteX1" fmla="*/ 9144000 w 9144000"/>
              <a:gd name="connsiteY1" fmla="*/ 0 h 2237619"/>
              <a:gd name="connsiteX2" fmla="*/ 0 w 9144000"/>
              <a:gd name="connsiteY2" fmla="*/ 1233715 h 2237619"/>
              <a:gd name="connsiteX3" fmla="*/ 0 w 9144000"/>
              <a:gd name="connsiteY3" fmla="*/ 0 h 2237619"/>
              <a:gd name="connsiteX0" fmla="*/ 0 w 10439400"/>
              <a:gd name="connsiteY0" fmla="*/ 0 h 1432615"/>
              <a:gd name="connsiteX1" fmla="*/ 9144000 w 10439400"/>
              <a:gd name="connsiteY1" fmla="*/ 0 h 1432615"/>
              <a:gd name="connsiteX2" fmla="*/ 7772400 w 10439400"/>
              <a:gd name="connsiteY2" fmla="*/ 1193397 h 1432615"/>
              <a:gd name="connsiteX3" fmla="*/ 0 w 10439400"/>
              <a:gd name="connsiteY3" fmla="*/ 1233715 h 1432615"/>
              <a:gd name="connsiteX4" fmla="*/ 0 w 10439400"/>
              <a:gd name="connsiteY4" fmla="*/ 0 h 1432615"/>
              <a:gd name="connsiteX0" fmla="*/ 0 w 10668000"/>
              <a:gd name="connsiteY0" fmla="*/ 0 h 1846539"/>
              <a:gd name="connsiteX1" fmla="*/ 9144000 w 10668000"/>
              <a:gd name="connsiteY1" fmla="*/ 0 h 1846539"/>
              <a:gd name="connsiteX2" fmla="*/ 9144000 w 10668000"/>
              <a:gd name="connsiteY2" fmla="*/ 1640920 h 1846539"/>
              <a:gd name="connsiteX3" fmla="*/ 0 w 10668000"/>
              <a:gd name="connsiteY3" fmla="*/ 1233715 h 1846539"/>
              <a:gd name="connsiteX4" fmla="*/ 0 w 10668000"/>
              <a:gd name="connsiteY4" fmla="*/ 0 h 1846539"/>
              <a:gd name="connsiteX0" fmla="*/ 0 w 10668000"/>
              <a:gd name="connsiteY0" fmla="*/ 234984 h 2081523"/>
              <a:gd name="connsiteX1" fmla="*/ 9144000 w 10668000"/>
              <a:gd name="connsiteY1" fmla="*/ 234984 h 2081523"/>
              <a:gd name="connsiteX2" fmla="*/ 9144000 w 10668000"/>
              <a:gd name="connsiteY2" fmla="*/ 1875904 h 2081523"/>
              <a:gd name="connsiteX3" fmla="*/ 0 w 10668000"/>
              <a:gd name="connsiteY3" fmla="*/ 1468699 h 2081523"/>
              <a:gd name="connsiteX4" fmla="*/ 0 w 10668000"/>
              <a:gd name="connsiteY4" fmla="*/ 234984 h 2081523"/>
              <a:gd name="connsiteX0" fmla="*/ 0 w 9144000"/>
              <a:gd name="connsiteY0" fmla="*/ 234983 h 2081522"/>
              <a:gd name="connsiteX1" fmla="*/ 9144000 w 9144000"/>
              <a:gd name="connsiteY1" fmla="*/ 234983 h 2081522"/>
              <a:gd name="connsiteX2" fmla="*/ 9144000 w 9144000"/>
              <a:gd name="connsiteY2" fmla="*/ 1875903 h 2081522"/>
              <a:gd name="connsiteX3" fmla="*/ 0 w 9144000"/>
              <a:gd name="connsiteY3" fmla="*/ 1468698 h 2081522"/>
              <a:gd name="connsiteX4" fmla="*/ 0 w 9144000"/>
              <a:gd name="connsiteY4" fmla="*/ 234983 h 2081522"/>
              <a:gd name="connsiteX0" fmla="*/ 0 w 9144000"/>
              <a:gd name="connsiteY0" fmla="*/ 730583 h 2577122"/>
              <a:gd name="connsiteX1" fmla="*/ 4940300 w 9144000"/>
              <a:gd name="connsiteY1" fmla="*/ 0 h 2577122"/>
              <a:gd name="connsiteX2" fmla="*/ 9144000 w 9144000"/>
              <a:gd name="connsiteY2" fmla="*/ 730583 h 2577122"/>
              <a:gd name="connsiteX3" fmla="*/ 9144000 w 9144000"/>
              <a:gd name="connsiteY3" fmla="*/ 2371503 h 2577122"/>
              <a:gd name="connsiteX4" fmla="*/ 0 w 9144000"/>
              <a:gd name="connsiteY4" fmla="*/ 1964298 h 2577122"/>
              <a:gd name="connsiteX5" fmla="*/ 0 w 9144000"/>
              <a:gd name="connsiteY5" fmla="*/ 730583 h 2577122"/>
              <a:gd name="connsiteX0" fmla="*/ 0 w 9144000"/>
              <a:gd name="connsiteY0" fmla="*/ 730583 h 2163196"/>
              <a:gd name="connsiteX1" fmla="*/ 4940300 w 9144000"/>
              <a:gd name="connsiteY1" fmla="*/ 0 h 2163196"/>
              <a:gd name="connsiteX2" fmla="*/ 9144000 w 9144000"/>
              <a:gd name="connsiteY2" fmla="*/ 730583 h 2163196"/>
              <a:gd name="connsiteX3" fmla="*/ 9144000 w 9144000"/>
              <a:gd name="connsiteY3" fmla="*/ 1598367 h 2163196"/>
              <a:gd name="connsiteX4" fmla="*/ 0 w 9144000"/>
              <a:gd name="connsiteY4" fmla="*/ 1964298 h 2163196"/>
              <a:gd name="connsiteX5" fmla="*/ 0 w 9144000"/>
              <a:gd name="connsiteY5" fmla="*/ 730583 h 2163196"/>
              <a:gd name="connsiteX0" fmla="*/ 0 w 9144000"/>
              <a:gd name="connsiteY0" fmla="*/ 913051 h 2345664"/>
              <a:gd name="connsiteX1" fmla="*/ 4940300 w 9144000"/>
              <a:gd name="connsiteY1" fmla="*/ 182468 h 2345664"/>
              <a:gd name="connsiteX2" fmla="*/ 9144000 w 9144000"/>
              <a:gd name="connsiteY2" fmla="*/ 296129 h 2345664"/>
              <a:gd name="connsiteX3" fmla="*/ 9144000 w 9144000"/>
              <a:gd name="connsiteY3" fmla="*/ 1780835 h 2345664"/>
              <a:gd name="connsiteX4" fmla="*/ 0 w 9144000"/>
              <a:gd name="connsiteY4" fmla="*/ 2146766 h 2345664"/>
              <a:gd name="connsiteX5" fmla="*/ 0 w 9144000"/>
              <a:gd name="connsiteY5" fmla="*/ 913051 h 2345664"/>
              <a:gd name="connsiteX0" fmla="*/ 0 w 9144000"/>
              <a:gd name="connsiteY0" fmla="*/ 833404 h 2266017"/>
              <a:gd name="connsiteX1" fmla="*/ 4940300 w 9144000"/>
              <a:gd name="connsiteY1" fmla="*/ 102821 h 2266017"/>
              <a:gd name="connsiteX2" fmla="*/ 9144000 w 9144000"/>
              <a:gd name="connsiteY2" fmla="*/ 216482 h 2266017"/>
              <a:gd name="connsiteX3" fmla="*/ 9144000 w 9144000"/>
              <a:gd name="connsiteY3" fmla="*/ 1701188 h 2266017"/>
              <a:gd name="connsiteX4" fmla="*/ 0 w 9144000"/>
              <a:gd name="connsiteY4" fmla="*/ 2067119 h 2266017"/>
              <a:gd name="connsiteX5" fmla="*/ 0 w 9144000"/>
              <a:gd name="connsiteY5" fmla="*/ 833404 h 2266017"/>
              <a:gd name="connsiteX0" fmla="*/ 0 w 9144000"/>
              <a:gd name="connsiteY0" fmla="*/ 832082 h 2264695"/>
              <a:gd name="connsiteX1" fmla="*/ 3568700 w 9144000"/>
              <a:gd name="connsiteY1" fmla="*/ 102821 h 2264695"/>
              <a:gd name="connsiteX2" fmla="*/ 9144000 w 9144000"/>
              <a:gd name="connsiteY2" fmla="*/ 215160 h 2264695"/>
              <a:gd name="connsiteX3" fmla="*/ 9144000 w 9144000"/>
              <a:gd name="connsiteY3" fmla="*/ 1699866 h 2264695"/>
              <a:gd name="connsiteX4" fmla="*/ 0 w 9144000"/>
              <a:gd name="connsiteY4" fmla="*/ 2065797 h 2264695"/>
              <a:gd name="connsiteX5" fmla="*/ 0 w 9144000"/>
              <a:gd name="connsiteY5" fmla="*/ 832082 h 2264695"/>
              <a:gd name="connsiteX0" fmla="*/ 0 w 9144000"/>
              <a:gd name="connsiteY0" fmla="*/ 832082 h 2264695"/>
              <a:gd name="connsiteX1" fmla="*/ 3568700 w 9144000"/>
              <a:gd name="connsiteY1" fmla="*/ 102821 h 2264695"/>
              <a:gd name="connsiteX2" fmla="*/ 9144000 w 9144000"/>
              <a:gd name="connsiteY2" fmla="*/ 215160 h 2264695"/>
              <a:gd name="connsiteX3" fmla="*/ 9144000 w 9144000"/>
              <a:gd name="connsiteY3" fmla="*/ 1699866 h 2264695"/>
              <a:gd name="connsiteX4" fmla="*/ 0 w 9144000"/>
              <a:gd name="connsiteY4" fmla="*/ 2065797 h 2264695"/>
              <a:gd name="connsiteX5" fmla="*/ 0 w 9144000"/>
              <a:gd name="connsiteY5" fmla="*/ 832082 h 2264695"/>
              <a:gd name="connsiteX0" fmla="*/ 0 w 9144000"/>
              <a:gd name="connsiteY0" fmla="*/ 832082 h 2264695"/>
              <a:gd name="connsiteX1" fmla="*/ 3568700 w 9144000"/>
              <a:gd name="connsiteY1" fmla="*/ 102821 h 2264695"/>
              <a:gd name="connsiteX2" fmla="*/ 9144000 w 9144000"/>
              <a:gd name="connsiteY2" fmla="*/ 215160 h 2264695"/>
              <a:gd name="connsiteX3" fmla="*/ 9144000 w 9144000"/>
              <a:gd name="connsiteY3" fmla="*/ 1699866 h 2264695"/>
              <a:gd name="connsiteX4" fmla="*/ 0 w 9144000"/>
              <a:gd name="connsiteY4" fmla="*/ 2065797 h 2264695"/>
              <a:gd name="connsiteX5" fmla="*/ 0 w 9144000"/>
              <a:gd name="connsiteY5" fmla="*/ 832082 h 2264695"/>
              <a:gd name="connsiteX0" fmla="*/ 0 w 9144000"/>
              <a:gd name="connsiteY0" fmla="*/ 761553 h 2194166"/>
              <a:gd name="connsiteX1" fmla="*/ 9144000 w 9144000"/>
              <a:gd name="connsiteY1" fmla="*/ 144631 h 2194166"/>
              <a:gd name="connsiteX2" fmla="*/ 9144000 w 9144000"/>
              <a:gd name="connsiteY2" fmla="*/ 1629337 h 2194166"/>
              <a:gd name="connsiteX3" fmla="*/ 0 w 9144000"/>
              <a:gd name="connsiteY3" fmla="*/ 1995268 h 2194166"/>
              <a:gd name="connsiteX4" fmla="*/ 0 w 9144000"/>
              <a:gd name="connsiteY4" fmla="*/ 761553 h 2194166"/>
              <a:gd name="connsiteX0" fmla="*/ 0 w 9144000"/>
              <a:gd name="connsiteY0" fmla="*/ 761553 h 2442422"/>
              <a:gd name="connsiteX1" fmla="*/ 9144000 w 9144000"/>
              <a:gd name="connsiteY1" fmla="*/ 144631 h 2442422"/>
              <a:gd name="connsiteX2" fmla="*/ 9144000 w 9144000"/>
              <a:gd name="connsiteY2" fmla="*/ 1629337 h 2442422"/>
              <a:gd name="connsiteX3" fmla="*/ 0 w 9144000"/>
              <a:gd name="connsiteY3" fmla="*/ 1995268 h 2442422"/>
              <a:gd name="connsiteX4" fmla="*/ 0 w 9144000"/>
              <a:gd name="connsiteY4" fmla="*/ 761553 h 2442422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579108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579110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579110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44000"/>
              <a:gd name="connsiteY0" fmla="*/ 1711324 h 3392193"/>
              <a:gd name="connsiteX1" fmla="*/ 9144000 w 9144000"/>
              <a:gd name="connsiteY1" fmla="*/ 1094402 h 3392193"/>
              <a:gd name="connsiteX2" fmla="*/ 9144000 w 9144000"/>
              <a:gd name="connsiteY2" fmla="*/ 2879895 h 3392193"/>
              <a:gd name="connsiteX3" fmla="*/ 0 w 9144000"/>
              <a:gd name="connsiteY3" fmla="*/ 2945039 h 3392193"/>
              <a:gd name="connsiteX4" fmla="*/ 0 w 9144000"/>
              <a:gd name="connsiteY4" fmla="*/ 1711324 h 3392193"/>
              <a:gd name="connsiteX0" fmla="*/ 0 w 9154274"/>
              <a:gd name="connsiteY0" fmla="*/ 1711324 h 3392193"/>
              <a:gd name="connsiteX1" fmla="*/ 9144000 w 9154274"/>
              <a:gd name="connsiteY1" fmla="*/ 1094402 h 3392193"/>
              <a:gd name="connsiteX2" fmla="*/ 9154274 w 9154274"/>
              <a:gd name="connsiteY2" fmla="*/ 2961568 h 3392193"/>
              <a:gd name="connsiteX3" fmla="*/ 0 w 9154274"/>
              <a:gd name="connsiteY3" fmla="*/ 2945039 h 3392193"/>
              <a:gd name="connsiteX4" fmla="*/ 0 w 9154274"/>
              <a:gd name="connsiteY4" fmla="*/ 1711324 h 3392193"/>
              <a:gd name="connsiteX0" fmla="*/ 0 w 9154274"/>
              <a:gd name="connsiteY0" fmla="*/ 1711324 h 3392193"/>
              <a:gd name="connsiteX1" fmla="*/ 9144000 w 9154274"/>
              <a:gd name="connsiteY1" fmla="*/ 1094402 h 3392193"/>
              <a:gd name="connsiteX2" fmla="*/ 9154274 w 9154274"/>
              <a:gd name="connsiteY2" fmla="*/ 3010571 h 3392193"/>
              <a:gd name="connsiteX3" fmla="*/ 0 w 9154274"/>
              <a:gd name="connsiteY3" fmla="*/ 2945039 h 3392193"/>
              <a:gd name="connsiteX4" fmla="*/ 0 w 9154274"/>
              <a:gd name="connsiteY4" fmla="*/ 1711324 h 339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4274" h="3392193">
                <a:moveTo>
                  <a:pt x="0" y="1711324"/>
                </a:moveTo>
                <a:cubicBezTo>
                  <a:pt x="513708" y="3392193"/>
                  <a:pt x="5445303" y="0"/>
                  <a:pt x="9144000" y="1094402"/>
                </a:cubicBezTo>
                <a:cubicBezTo>
                  <a:pt x="9147425" y="1716791"/>
                  <a:pt x="9150849" y="2388182"/>
                  <a:pt x="9154274" y="3010571"/>
                </a:cubicBezTo>
                <a:lnTo>
                  <a:pt x="0" y="2945039"/>
                </a:lnTo>
                <a:lnTo>
                  <a:pt x="0" y="1711324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0" y="3048000"/>
            <a:ext cx="8839200" cy="34290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654DA-197C-42E2-B40E-65295D53AF53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161EA-3838-4585-991A-9FE3F83376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H="1">
            <a:off x="1143000" y="-762000"/>
            <a:ext cx="8001000" cy="25908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 flipH="1">
            <a:off x="1600200" y="-762000"/>
            <a:ext cx="7543800" cy="2438400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8"/>
          <p:cNvSpPr>
            <a:spLocks/>
          </p:cNvSpPr>
          <p:nvPr/>
        </p:nvSpPr>
        <p:spPr bwMode="auto">
          <a:xfrm flipV="1">
            <a:off x="-1" y="3021106"/>
            <a:ext cx="8334103" cy="3227294"/>
          </a:xfrm>
          <a:custGeom>
            <a:avLst/>
            <a:gdLst/>
            <a:ahLst/>
            <a:cxnLst>
              <a:cxn ang="0">
                <a:pos x="0" y="2527"/>
              </a:cxn>
              <a:cxn ang="0">
                <a:pos x="6913" y="3360"/>
              </a:cxn>
              <a:cxn ang="0">
                <a:pos x="0" y="2144"/>
              </a:cxn>
              <a:cxn ang="0">
                <a:pos x="0" y="2527"/>
              </a:cxn>
            </a:cxnLst>
            <a:rect l="0" t="0" r="r" b="b"/>
            <a:pathLst>
              <a:path w="6913" h="3360">
                <a:moveTo>
                  <a:pt x="0" y="2527"/>
                </a:moveTo>
                <a:cubicBezTo>
                  <a:pt x="5458" y="360"/>
                  <a:pt x="6913" y="3360"/>
                  <a:pt x="6913" y="3360"/>
                </a:cubicBezTo>
                <a:cubicBezTo>
                  <a:pt x="6913" y="3360"/>
                  <a:pt x="5593" y="0"/>
                  <a:pt x="0" y="2144"/>
                </a:cubicBezTo>
                <a:cubicBezTo>
                  <a:pt x="0" y="2144"/>
                  <a:pt x="0" y="2197"/>
                  <a:pt x="0" y="2527"/>
                </a:cubicBezTo>
                <a:close/>
              </a:path>
            </a:pathLst>
          </a:custGeom>
          <a:solidFill>
            <a:schemeClr val="accent4">
              <a:alpha val="54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Business Communication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Company Name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accent3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0" eaLnBrk="1" latinLnBrk="0" hangingPunct="1">
        <a:spcBef>
          <a:spcPct val="20000"/>
        </a:spcBef>
        <a:buFont typeface="Arial" pitchFamily="34" charset="0"/>
        <a:buNone/>
        <a:defRPr sz="32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rzy.zemke@ug.edu.p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764704"/>
            <a:ext cx="8813010" cy="2376264"/>
          </a:xfrm>
        </p:spPr>
        <p:txBody>
          <a:bodyPr>
            <a:noAutofit/>
          </a:bodyPr>
          <a:lstStyle/>
          <a:p>
            <a:pPr algn="ctr"/>
            <a:r>
              <a:rPr lang="pl-PL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Ogólnopolska Konferencja Naukowa</a:t>
            </a:r>
            <a:br>
              <a:rPr lang="pl-PL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Finanse – Statystyka – Badania Empiryczne </a:t>
            </a:r>
            <a:br>
              <a:rPr lang="pl-PL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 październik </a:t>
            </a:r>
            <a:r>
              <a:rPr lang="pl-PL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 </a:t>
            </a:r>
            <a:r>
              <a:rPr lang="pl-PL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rok</a:t>
            </a:r>
            <a:br>
              <a:rPr lang="pl-PL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Wrocław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3501008"/>
            <a:ext cx="8813010" cy="79208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pl-PL" sz="28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Katedra Prognoz i Analiz Gospodarczych </a:t>
            </a:r>
          </a:p>
          <a:p>
            <a:pPr algn="ctr"/>
            <a:r>
              <a:rPr lang="pl-PL" sz="28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Uniwersytet Ekonomiczny we Wrocławiu</a:t>
            </a:r>
            <a:endParaRPr lang="en-US" sz="2800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331912" y="5157192"/>
            <a:ext cx="8813010" cy="1152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Jerzy Zemke</a:t>
            </a:r>
          </a:p>
          <a:p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Ekonometrii</a:t>
            </a:r>
          </a:p>
          <a:p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Wydział Zarządzania </a:t>
            </a:r>
          </a:p>
          <a:p>
            <a:pPr algn="just"/>
            <a:r>
              <a:rPr lang="pl-PL" sz="20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j</a:t>
            </a:r>
            <a:r>
              <a:rPr lang="pl-PL" sz="2000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erzy.zemke@ug.edu.pl</a:t>
            </a:r>
            <a:r>
              <a:rPr lang="pl-PL" sz="2000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Uniwersytet Gdański</a:t>
            </a:r>
            <a:endParaRPr lang="en-US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813010" cy="1224136"/>
          </a:xfrm>
        </p:spPr>
        <p:txBody>
          <a:bodyPr>
            <a:noAutofit/>
          </a:bodyPr>
          <a:lstStyle/>
          <a:p>
            <a:pPr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 MONTE CARLO W OCENIE RYZYKA INWESTYCYJNEGO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813010" cy="4608512"/>
          </a:xfrm>
        </p:spPr>
        <p:txBody>
          <a:bodyPr>
            <a:normAutofit/>
          </a:bodyPr>
          <a:lstStyle/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896938">
              <a:spcBef>
                <a:spcPts val="0"/>
              </a:spcBef>
            </a:pP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Inwestycje – główne źródło tworzenia majątku</a:t>
            </a:r>
          </a:p>
          <a:p>
            <a:pPr algn="just" defTabSz="896938">
              <a:spcBef>
                <a:spcPts val="0"/>
              </a:spcBef>
            </a:pP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896938">
              <a:spcBef>
                <a:spcPts val="0"/>
              </a:spcBef>
            </a:pP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Efektywność inwestycji – miary efektywności: wartość zaktualizowana netto NPV (</a:t>
            </a:r>
            <a:r>
              <a:rPr lang="pl-PL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 present value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wewnętrzna stopa zwrotu IRR (</a:t>
            </a:r>
            <a:r>
              <a:rPr lang="pl-PL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 rate of return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wskaźnik zyskowności (</a:t>
            </a:r>
            <a:r>
              <a:rPr lang="pl-PL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profitability index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okres zwrotu (</a:t>
            </a:r>
            <a:r>
              <a:rPr lang="pl-PL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payback period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 defTabSz="896938">
              <a:spcBef>
                <a:spcPts val="0"/>
              </a:spcBef>
            </a:pP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896938">
              <a:spcBef>
                <a:spcPts val="0"/>
              </a:spcBef>
            </a:pP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badawczy – oszacowanie niepewności realizacji scenariusza procesu inwestycyjnego zapewniającego oczekiwany poziom efektywności </a:t>
            </a:r>
          </a:p>
          <a:p>
            <a:pPr algn="just" defTabSz="896938">
              <a:spcBef>
                <a:spcPts val="0"/>
              </a:spcBef>
            </a:pP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22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813010" cy="4608512"/>
          </a:xfrm>
        </p:spPr>
        <p:txBody>
          <a:bodyPr>
            <a:normAutofit/>
          </a:bodyPr>
          <a:lstStyle/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 badania – wybór skutecznego instrumentu pomiaru niepewności, związanej z osiągnięciem oczekiwanego poziomu efektywności inwestycji  </a:t>
            </a:r>
            <a:endParaRPr lang="pl-PL" sz="20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813010" cy="1224136"/>
          </a:xfrm>
        </p:spPr>
        <p:txBody>
          <a:bodyPr>
            <a:noAutofit/>
          </a:bodyPr>
          <a:lstStyle/>
          <a:p>
            <a:pPr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 MONTE CARLO W OCENIE RYZYKA INWESTYCYJNEGO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91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653644"/>
            <a:ext cx="8813010" cy="6012132"/>
          </a:xfrm>
        </p:spPr>
        <p:txBody>
          <a:bodyPr>
            <a:normAutofit/>
          </a:bodyPr>
          <a:lstStyle/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Czym jest ryzyko inwestycyjne?</a:t>
            </a:r>
          </a:p>
          <a:p>
            <a:pPr algn="just"/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Miary ryzyka inwestycyjnego</a:t>
            </a:r>
          </a:p>
          <a:p>
            <a:pPr algn="just"/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Ryzyko – jako miara niepewności osiągnięcia zwrotu nakładów inwestycyjnych  </a:t>
            </a: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14401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813010" cy="1224136"/>
          </a:xfrm>
        </p:spPr>
        <p:txBody>
          <a:bodyPr>
            <a:noAutofit/>
          </a:bodyPr>
          <a:lstStyle/>
          <a:p>
            <a:pPr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 MONTE CARLO W OCENIE RYZYKA INWESTYCYJNEGO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01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628800"/>
            <a:ext cx="8813010" cy="4608512"/>
          </a:xfrm>
        </p:spPr>
        <p:txBody>
          <a:bodyPr>
            <a:normAutofit/>
          </a:bodyPr>
          <a:lstStyle/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Zakład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Ubezpieczeń zamierza zakupić akcje dużego banku, przyjmując założenia z zatwierdzonego planu rozwoju: </a:t>
            </a:r>
          </a:p>
          <a:p>
            <a:pPr algn="just"/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Wartość planowanej stopy zwrotu w okresie spłaty inwestycji na poziomie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= 6,4%  </a:t>
            </a: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Wartość stopy zwrotu z inwestycji alternatywnych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poziomie      =  3,5%</a:t>
            </a:r>
          </a:p>
          <a:p>
            <a:pPr lvl="0" algn="just"/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Analizowany przedział wartości stopy zwrotu [a, b] = [0%, 8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%]</a:t>
            </a: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Rozkład stóp zwrotu zgodny z rozkładem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Studenta</a:t>
            </a: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Metodą Monte Carlo wygenerowano rozkład próbki liczący 10.000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wartości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stóp zwrotu z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przedziału [0%, 8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%]</a:t>
            </a: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/>
              <a:t> </a:t>
            </a: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4" name="Title 3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813010" cy="1224136"/>
          </a:xfrm>
        </p:spPr>
        <p:txBody>
          <a:bodyPr>
            <a:noAutofit/>
          </a:bodyPr>
          <a:lstStyle/>
          <a:p>
            <a:pPr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 MONTE CARLO W OCENIE RYZYKA INWESTYCYJNEGO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95"/>
          <p:cNvSpPr>
            <a:spLocks noChangeArrowheads="1"/>
          </p:cNvSpPr>
          <p:nvPr/>
        </p:nvSpPr>
        <p:spPr bwMode="auto">
          <a:xfrm>
            <a:off x="0" y="720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22" name="Obiek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301588"/>
              </p:ext>
            </p:extLst>
          </p:nvPr>
        </p:nvGraphicFramePr>
        <p:xfrm>
          <a:off x="7770192" y="3455095"/>
          <a:ext cx="330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" name="Równanie" r:id="rId3" imgW="330120" imgH="266400" progId="Equation.3">
                  <p:embed/>
                </p:oleObj>
              </mc:Choice>
              <mc:Fallback>
                <p:oleObj name="Równanie" r:id="rId3" imgW="330120" imgH="266400" progId="Equation.3">
                  <p:embed/>
                  <p:pic>
                    <p:nvPicPr>
                      <p:cNvPr id="0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0192" y="3455095"/>
                        <a:ext cx="330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iek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170040"/>
              </p:ext>
            </p:extLst>
          </p:nvPr>
        </p:nvGraphicFramePr>
        <p:xfrm>
          <a:off x="6677372" y="3815135"/>
          <a:ext cx="3429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" name="Równanie" r:id="rId5" imgW="342720" imgH="266400" progId="Equation.3">
                  <p:embed/>
                </p:oleObj>
              </mc:Choice>
              <mc:Fallback>
                <p:oleObj name="Równanie" r:id="rId5" imgW="34272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372" y="3815135"/>
                        <a:ext cx="3429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267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813010" cy="4968552"/>
          </a:xfrm>
        </p:spPr>
        <p:txBody>
          <a:bodyPr>
            <a:normAutofit/>
          </a:bodyPr>
          <a:lstStyle/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yzyko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finansowe inwestycji, mierzone prawdopodobieństwem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p(s) stopy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zwrotu s:</a:t>
            </a:r>
          </a:p>
          <a:p>
            <a:pPr algn="just"/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 algn="just"/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Niższe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aniżeli przyjęta wartość oczekiwana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stopy      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6,4%</a:t>
            </a:r>
            <a:r>
              <a:rPr lang="pl-PL" sz="20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oszacowano na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poziomie p(s) = 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81,10 %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przedziale [0%; 8%]</a:t>
            </a: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Zawartej w przedziale [3,5%; 6,4%], p(s) = 64,70 % </a:t>
            </a:r>
          </a:p>
          <a:p>
            <a:pPr algn="just"/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Niższej aniżeli przyjęta wartość oczekiwana stopy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=</a:t>
            </a:r>
            <a:r>
              <a:rPr lang="pl-PL" sz="2000" dirty="0" smtClean="0"/>
              <a:t>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3,5%, s oszacowano na poziomie p(s) =  45,80 % w przedziale [0%; 3,5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%]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5" name="Title 3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813010" cy="1224136"/>
          </a:xfrm>
        </p:spPr>
        <p:txBody>
          <a:bodyPr>
            <a:noAutofit/>
          </a:bodyPr>
          <a:lstStyle/>
          <a:p>
            <a:pPr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 MONTE CARLO W OCENIE RYZYKA INWESTYCYJNEGO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Obi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76926"/>
              </p:ext>
            </p:extLst>
          </p:nvPr>
        </p:nvGraphicFramePr>
        <p:xfrm>
          <a:off x="5609952" y="3429000"/>
          <a:ext cx="3302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" name="Równanie" r:id="rId3" imgW="330120" imgH="266400" progId="Equation.3">
                  <p:embed/>
                </p:oleObj>
              </mc:Choice>
              <mc:Fallback>
                <p:oleObj name="Równanie" r:id="rId3" imgW="33012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9952" y="3429000"/>
                        <a:ext cx="3302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i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603889"/>
              </p:ext>
            </p:extLst>
          </p:nvPr>
        </p:nvGraphicFramePr>
        <p:xfrm>
          <a:off x="5669260" y="4463207"/>
          <a:ext cx="3429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Równanie" r:id="rId5" imgW="342720" imgH="266400" progId="Equation.3">
                  <p:embed/>
                </p:oleObj>
              </mc:Choice>
              <mc:Fallback>
                <p:oleObj name="Równanie" r:id="rId5" imgW="34272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9260" y="4463207"/>
                        <a:ext cx="342900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779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813010" cy="4608512"/>
          </a:xfrm>
        </p:spPr>
        <p:txBody>
          <a:bodyPr>
            <a:normAutofit/>
          </a:bodyPr>
          <a:lstStyle/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1000"/>
              </a:spcAft>
            </a:pP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Wniosek,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poziom ryzyka wzrasta wraz ze wzrostem oczekiwań co do poziomu stóp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zwrotu:</a:t>
            </a:r>
          </a:p>
          <a:p>
            <a:pPr algn="just">
              <a:spcBef>
                <a:spcPts val="0"/>
              </a:spcBef>
            </a:pP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rawdopodobieństwo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uzyskania stopy zwrotu z inwestycji na poziomie przyjętym w planie (stopa zwrotu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&gt;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6,4%), jest niskie, zaledwie 18,90 %, a stan niepewności rezultatów finasowania inwestycji mierzony poziomem ryzyka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wysoki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poziomie 81,10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algn="just">
              <a:spcBef>
                <a:spcPts val="1000"/>
              </a:spcBef>
            </a:pP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Prawdopodobieństwo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stopy zwrotu z finansowania inwestycji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alternatywnych   (stopa zwrotu w przedziale [3,5 – 6,4)%),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jednoczesnym wyłączenie finansowania inwestycji planowanych wzrasta do poziomu 35,30 %, oznacza to jednak nadal wysoki poziom ryzyka finansowania takich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inwestycji</a:t>
            </a:r>
            <a:r>
              <a:rPr lang="pl-PL" sz="2000" dirty="0" smtClean="0"/>
              <a:t>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poziomie 64,70%</a:t>
            </a: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3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813010" cy="1224136"/>
          </a:xfrm>
        </p:spPr>
        <p:txBody>
          <a:bodyPr>
            <a:noAutofit/>
          </a:bodyPr>
          <a:lstStyle/>
          <a:p>
            <a:pPr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 MONTE CARLO W OCENIE RYZYKA INWESTYCYJNEGO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3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813010" cy="4608512"/>
          </a:xfrm>
        </p:spPr>
        <p:txBody>
          <a:bodyPr>
            <a:normAutofit/>
          </a:bodyPr>
          <a:lstStyle/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3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813010" cy="1224136"/>
          </a:xfrm>
        </p:spPr>
        <p:txBody>
          <a:bodyPr>
            <a:noAutofit/>
          </a:bodyPr>
          <a:lstStyle/>
          <a:p>
            <a:pPr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 MONTE CARLO W OCENIE RYZYKA INWESTYCYJNEGO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79512" y="2070908"/>
            <a:ext cx="8784976" cy="3734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I. Identyfikacja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prawdopodobnych scenariuszy realizacji stopy zwrotu, przy wykorzystaniu metody Monte Carlo, jest przybliżeniem modelu rozkładu zarówno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przeszłych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jaki i przyszłych stóp zwrotu, a wynik jest w przybliżeniu konstrukcją modelu próbki rozkładu stóp [Kritzman 2011] </a:t>
            </a:r>
            <a:endParaRPr lang="pl-PL" sz="2000" i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1000"/>
              </a:spcAft>
            </a:pP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</a:rPr>
              <a:t>II.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Oszacowane prawdopodobieństwo scenariuszy realizacji stopy zwrotu z inwestycji,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istotne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znaczenie w systemie monitoringu zmian tych uwarunkowań otoczenia, które istotnie wpływają na poziom stopy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zwrotu</a:t>
            </a:r>
          </a:p>
          <a:p>
            <a:pPr algn="just"/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Model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rozkładu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próbki zbioru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scenariuszy generowany metodą Monte Carlo, jest tylko pewnym przybliżeniem zbioru możliwych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scenariuszy,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stanowić może fundament procesu generowania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scenariuszy, </a:t>
            </a:r>
            <a:r>
              <a:rPr lang="pl-PL" sz="2000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umożliwi doprecyzowanie wyniku </a:t>
            </a:r>
            <a:r>
              <a:rPr lang="pl-PL" sz="2000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metodą Bootstrap</a:t>
            </a:r>
            <a:endParaRPr lang="pl-PL" sz="2000" i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DsgSld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D267936-D6B8-445C-B3C1-6EBD39F58C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Slajdy z motywem Biznes (motyw Czerwień burgundzka z falą)</Template>
  <TotalTime>904</TotalTime>
  <Words>390</Words>
  <Application>Microsoft Office PowerPoint</Application>
  <PresentationFormat>Pokaz na ekranie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0" baseType="lpstr">
      <vt:lpstr>BusDsgSld</vt:lpstr>
      <vt:lpstr>Równanie</vt:lpstr>
      <vt:lpstr>Ogólnopolska Konferencja Naukowa Finanse – Statystyka – Badania Empiryczne  26 październik 2016 rok Wrocław</vt:lpstr>
      <vt:lpstr>METODA MONTE CARLO W OCENIE RYZYKA INWESTYCYJNEGO</vt:lpstr>
      <vt:lpstr>METODA MONTE CARLO W OCENIE RYZYKA INWESTYCYJNEGO</vt:lpstr>
      <vt:lpstr>METODA MONTE CARLO W OCENIE RYZYKA INWESTYCYJNEGO</vt:lpstr>
      <vt:lpstr>METODA MONTE CARLO W OCENIE RYZYKA INWESTYCYJNEGO</vt:lpstr>
      <vt:lpstr>METODA MONTE CARLO W OCENIE RYZYKA INWESTYCYJNEGO</vt:lpstr>
      <vt:lpstr>METODA MONTE CARLO W OCENIE RYZYKA INWESTYCYJNEGO</vt:lpstr>
      <vt:lpstr>METODA MONTE CARLO W OCENIE RYZYKA INWESTYCYJNEGO</vt:lpstr>
    </vt:vector>
  </TitlesOfParts>
  <Company>UNIWERSYTET GDAŃSKI, WYDZIAŁ ZARZĄDZANIA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[Przekaz biznesowy]</dc:title>
  <dc:creator>Jerzy Zemke</dc:creator>
  <cp:lastModifiedBy>Samsung</cp:lastModifiedBy>
  <cp:revision>48</cp:revision>
  <dcterms:created xsi:type="dcterms:W3CDTF">2016-09-08T05:06:24Z</dcterms:created>
  <dcterms:modified xsi:type="dcterms:W3CDTF">2016-10-04T18:21:10Z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TC103852699990</vt:lpwstr>
  </property>
</Properties>
</file>